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483" r:id="rId5"/>
    <p:sldId id="485" r:id="rId6"/>
    <p:sldId id="484" r:id="rId7"/>
    <p:sldId id="486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590"/>
  </p:normalViewPr>
  <p:slideViewPr>
    <p:cSldViewPr snapToGrid="0" snapToObjects="1">
      <p:cViewPr varScale="1">
        <p:scale>
          <a:sx n="103" d="100"/>
          <a:sy n="103" d="100"/>
        </p:scale>
        <p:origin x="293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DAA0D57-ABFF-F842-9489-18243E50E8B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E3892-3B4D-9942-81D4-AD555B28B71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9144F-8812-A742-B880-5CC9A7EC4FA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642C9F-AA49-B042-ACB2-77FF3895016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579821-CE82-704E-B82C-D9679E6826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0D13A-DE82-8247-A2E7-9065B04A4B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4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2C3DF-C11A-0E48-8145-6059CDCA145A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B695-4959-034C-8CA3-867676861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13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CE3B7E-36E3-BB30-540F-B17BA35507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C78CB-3800-97E8-9FAC-0C8566A03E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FF8F6F-CD57-4A4C-A46C-F178B7473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0733"/>
            <a:ext cx="8229600" cy="3394472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Font typeface="Wingdings" pitchFamily="2" charset="2"/>
              <a:buChar char="q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Courier New" panose="02070309020205020404" pitchFamily="49" charset="0"/>
              <a:buChar char="o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100000"/>
              </a:lnSpc>
              <a:spcBef>
                <a:spcPts val="900"/>
              </a:spcBef>
              <a:buClr>
                <a:srgbClr val="4DAF46"/>
              </a:buClr>
              <a:buSzPct val="100000"/>
              <a:buFont typeface="Lucida Grande"/>
              <a:buChar char="-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3A0CC44-D3C5-4A46-ACF1-ADFBA933B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1484"/>
            <a:ext cx="5802972" cy="712236"/>
          </a:xfrm>
          <a:prstGeom prst="rect">
            <a:avLst/>
          </a:prstGeom>
        </p:spPr>
        <p:txBody>
          <a:bodyPr anchor="b"/>
          <a:lstStyle>
            <a:lvl1pPr algn="l"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797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A8466596-7480-2B4B-8FE1-4DEF74D9E377}"/>
              </a:ext>
            </a:extLst>
          </p:cNvPr>
          <p:cNvSpPr txBox="1">
            <a:spLocks/>
          </p:cNvSpPr>
          <p:nvPr/>
        </p:nvSpPr>
        <p:spPr>
          <a:xfrm>
            <a:off x="306271" y="1742694"/>
            <a:ext cx="8531457" cy="658338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7" name="Body">
            <a:extLst>
              <a:ext uri="{FF2B5EF4-FFF2-40B4-BE49-F238E27FC236}">
                <a16:creationId xmlns:a16="http://schemas.microsoft.com/office/drawing/2014/main" id="{D224545E-AD4F-6F46-AD29-A4D8E6D781B3}"/>
              </a:ext>
            </a:extLst>
          </p:cNvPr>
          <p:cNvSpPr txBox="1">
            <a:spLocks/>
          </p:cNvSpPr>
          <p:nvPr/>
        </p:nvSpPr>
        <p:spPr>
          <a:xfrm>
            <a:off x="306270" y="2264916"/>
            <a:ext cx="8531458" cy="65833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Lucida Grande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150000"/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charset="2"/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Speaker(s) FirstName, M.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Cred</a:t>
            </a:r>
          </a:p>
          <a:p>
            <a:pPr marL="0" indent="0">
              <a:buFont typeface="Wingdings" charset="2"/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InstitutionName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Location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D6E484-96CB-5C5A-034B-0FE7AF7C2CC9}"/>
              </a:ext>
            </a:extLst>
          </p:cNvPr>
          <p:cNvSpPr txBox="1"/>
          <p:nvPr/>
        </p:nvSpPr>
        <p:spPr>
          <a:xfrm>
            <a:off x="7601350" y="4408742"/>
            <a:ext cx="1236378" cy="40694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3866" tIns="33866" rIns="33866" bIns="33866" numCol="1" spcCol="38100" rtlCol="0" anchor="ctr">
            <a:spAutoFit/>
          </a:bodyPr>
          <a:lstStyle/>
          <a:p>
            <a:pPr marL="0" marR="0" indent="0" algn="ctr" defTabSz="550333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spc="0" normalizeH="0" baseline="0" dirty="0">
                <a:ln>
                  <a:noFill/>
                </a:ln>
                <a:solidFill>
                  <a:srgbClr val="D8117D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Institution Logo, if desired</a:t>
            </a:r>
          </a:p>
        </p:txBody>
      </p:sp>
    </p:spTree>
    <p:extLst>
      <p:ext uri="{BB962C8B-B14F-4D97-AF65-F5344CB8AC3E}">
        <p14:creationId xmlns:p14="http://schemas.microsoft.com/office/powerpoint/2010/main" val="276209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AFBCB52-C7FC-B448-AA54-8A3BF036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79" y="228600"/>
            <a:ext cx="6295912" cy="499016"/>
          </a:xfrm>
        </p:spPr>
        <p:txBody>
          <a:bodyPr anchor="t" anchorCtr="0"/>
          <a:lstStyle/>
          <a:p>
            <a:r>
              <a:rPr lang="en-US" b="1" dirty="0"/>
              <a:t>Disclosure Information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BFC25EC-DE4B-0348-981E-8E232BF57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14413"/>
            <a:ext cx="8229600" cy="37030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Speaker Name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the following relevant financial relationships to disclose: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Employee of: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Consultant for: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Speaker’s Bureau for: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Grant/Research support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Stockholder in: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	Honoraria from: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and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My additional financial relationship disclosures are: 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- or -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1200" dirty="0"/>
              <a:t>I have no financial relationships to disclose.</a:t>
            </a:r>
          </a:p>
          <a:p>
            <a:pPr marL="0" indent="0">
              <a:spcBef>
                <a:spcPts val="300"/>
              </a:spcBef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33964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A078F72-3078-8B4D-8827-26391B530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/>
              <a:t>Click to add text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01C17D-A5EA-244B-A1BC-150292E23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9171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E137E87-13DC-EC09-F8EA-1506BC82D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90733"/>
            <a:ext cx="8229600" cy="3394472"/>
          </a:xfrm>
        </p:spPr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</a:pPr>
            <a:r>
              <a:rPr lang="en-US" dirty="0"/>
              <a:t>Click to add text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187A94D6-67D7-8787-155B-EA201096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1484"/>
            <a:ext cx="5802972" cy="712236"/>
          </a:xfrm>
        </p:spPr>
        <p:txBody>
          <a:bodyPr/>
          <a:lstStyle/>
          <a:p>
            <a:r>
              <a:rPr lang="en-US" b="1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24739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FF0241C8C1A4FBF8A7DF47CA6FE1A" ma:contentTypeVersion="78" ma:contentTypeDescription="Create a new document." ma:contentTypeScope="" ma:versionID="4c412b539679e78e9f91d2edf110c798">
  <xsd:schema xmlns:xsd="http://www.w3.org/2001/XMLSchema" xmlns:xs="http://www.w3.org/2001/XMLSchema" xmlns:p="http://schemas.microsoft.com/office/2006/metadata/properties" xmlns:ns2="095f722f-ae60-48f9-90fc-18d2df1c1c36" xmlns:ns3="23275ff4-1f66-4f96-81fb-012213db2651" xmlns:ns4="f3b8882f-7368-48be-b6ad-08d3b29bafa0" targetNamespace="http://schemas.microsoft.com/office/2006/metadata/properties" ma:root="true" ma:fieldsID="123b0ee2cd70bb1945ef29f16c294b2e" ns2:_="" ns3:_="" ns4:_="">
    <xsd:import namespace="095f722f-ae60-48f9-90fc-18d2df1c1c36"/>
    <xsd:import namespace="23275ff4-1f66-4f96-81fb-012213db2651"/>
    <xsd:import namespace="f3b8882f-7368-48be-b6ad-08d3b29bafa0"/>
    <xsd:element name="properties">
      <xsd:complexType>
        <xsd:sequence>
          <xsd:element name="documentManagement">
            <xsd:complexType>
              <xsd:all>
                <xsd:element ref="ns2:Commen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3:_Flow_SignoffStatu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722f-ae60-48f9-90fc-18d2df1c1c36" elementFormDefault="qualified">
    <xsd:import namespace="http://schemas.microsoft.com/office/2006/documentManagement/types"/>
    <xsd:import namespace="http://schemas.microsoft.com/office/infopath/2007/PartnerControls"/>
    <xsd:element name="Comment" ma:index="8" nillable="true" ma:displayName="Comment" ma:internalName="Commen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75ff4-1f66-4f96-81fb-012213db2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15" nillable="true" ma:displayName="Sign-off status" ma:internalName="Sign_x002d_off_x0020_status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1ebde4a-ab84-4301-9abd-8caaf1630b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8882f-7368-48be-b6ad-08d3b29baf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5907ee0-b467-4adf-90b5-e139c6a95b8c}" ma:internalName="TaxCatchAll" ma:showField="CatchAllData" ma:web="f3b8882f-7368-48be-b6ad-08d3b29baf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095f722f-ae60-48f9-90fc-18d2df1c1c36" xsi:nil="true"/>
    <_Flow_SignoffStatus xmlns="23275ff4-1f66-4f96-81fb-012213db2651" xsi:nil="true"/>
    <lcf76f155ced4ddcb4097134ff3c332f xmlns="23275ff4-1f66-4f96-81fb-012213db2651">
      <Terms xmlns="http://schemas.microsoft.com/office/infopath/2007/PartnerControls"/>
    </lcf76f155ced4ddcb4097134ff3c332f>
    <TaxCatchAll xmlns="f3b8882f-7368-48be-b6ad-08d3b29bafa0" xsi:nil="true"/>
  </documentManagement>
</p:properties>
</file>

<file path=customXml/itemProps1.xml><?xml version="1.0" encoding="utf-8"?>
<ds:datastoreItem xmlns:ds="http://schemas.openxmlformats.org/officeDocument/2006/customXml" ds:itemID="{051A2D55-7601-49F6-93DF-ED0D46FBD1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5f722f-ae60-48f9-90fc-18d2df1c1c36"/>
    <ds:schemaRef ds:uri="23275ff4-1f66-4f96-81fb-012213db2651"/>
    <ds:schemaRef ds:uri="f3b8882f-7368-48be-b6ad-08d3b29baf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ADF544-F6F9-432C-9998-58AB1684E6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21B635-9C6D-4505-83E3-BA7A28C604BA}">
  <ds:schemaRefs>
    <ds:schemaRef ds:uri="http://schemas.microsoft.com/office/2006/metadata/properties"/>
    <ds:schemaRef ds:uri="http://schemas.microsoft.com/office/infopath/2007/PartnerControls"/>
    <ds:schemaRef ds:uri="095f722f-ae60-48f9-90fc-18d2df1c1c36"/>
    <ds:schemaRef ds:uri="23275ff4-1f66-4f96-81fb-012213db2651"/>
    <ds:schemaRef ds:uri="f3b8882f-7368-48be-b6ad-08d3b29bafa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100</Words>
  <Application>Microsoft Office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Helvetica Neue</vt:lpstr>
      <vt:lpstr>Lucida Grande</vt:lpstr>
      <vt:lpstr>Wingdings</vt:lpstr>
      <vt:lpstr>Office Theme</vt:lpstr>
      <vt:lpstr>PowerPoint Presentation</vt:lpstr>
      <vt:lpstr>Disclosure Information</vt:lpstr>
      <vt:lpstr>Click to add Title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McCullough, John</dc:creator>
  <cp:lastModifiedBy>Ayers, Scott</cp:lastModifiedBy>
  <cp:revision>108</cp:revision>
  <dcterms:created xsi:type="dcterms:W3CDTF">2020-08-11T13:58:13Z</dcterms:created>
  <dcterms:modified xsi:type="dcterms:W3CDTF">2024-10-18T00:35:16Z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0x0101003C2FF0241C8C1A4FBF8A7DF47CA6FE1A</vt:lpwstr>
  </property>
</Properties>
</file>